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25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40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2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4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81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7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81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2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22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9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64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E5C4A-55DE-492F-B0CA-5D667F71A63A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4B627-F228-4499-A5E7-FAB6DCBFB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89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Title</a:t>
            </a:r>
            <a:br>
              <a:rPr kumimoji="1" lang="en-US" altLang="ja-JP" dirty="0" smtClean="0"/>
            </a:br>
            <a:r>
              <a:rPr lang="en-US" altLang="ja-JP" sz="5400" dirty="0" smtClean="0"/>
              <a:t>Subtitle (if any)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183929"/>
            <a:ext cx="9144000" cy="1655762"/>
          </a:xfrm>
        </p:spPr>
        <p:txBody>
          <a:bodyPr>
            <a:noAutofit/>
          </a:bodyPr>
          <a:lstStyle/>
          <a:p>
            <a:endParaRPr kumimoji="1" lang="en-US" altLang="ja-JP" sz="3200" dirty="0" smtClean="0"/>
          </a:p>
          <a:p>
            <a:r>
              <a:rPr kumimoji="1" lang="en-US" altLang="ja-JP" sz="3200" dirty="0" smtClean="0"/>
              <a:t>School/ Faculty</a:t>
            </a:r>
          </a:p>
          <a:p>
            <a:r>
              <a:rPr lang="en-US" altLang="ja-JP" sz="3200" dirty="0" smtClean="0"/>
              <a:t>First name SECOND NAME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26982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139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002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Thank you.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67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15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3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Problems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95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93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Solutions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75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18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Expected Results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616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4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ワイド画面</PresentationFormat>
  <Paragraphs>10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游ゴシック</vt:lpstr>
      <vt:lpstr>游ゴシック Light</vt:lpstr>
      <vt:lpstr>Arial</vt:lpstr>
      <vt:lpstr>Office テーマ</vt:lpstr>
      <vt:lpstr>Title Subtitle (if any)</vt:lpstr>
      <vt:lpstr>Introduction</vt:lpstr>
      <vt:lpstr>PowerPoint プレゼンテーション</vt:lpstr>
      <vt:lpstr>Problems</vt:lpstr>
      <vt:lpstr>PowerPoint プレゼンテーション</vt:lpstr>
      <vt:lpstr>Solutions</vt:lpstr>
      <vt:lpstr>PowerPoint プレゼンテーション</vt:lpstr>
      <vt:lpstr>Expected Results</vt:lpstr>
      <vt:lpstr>PowerPoint プレゼンテーション</vt:lpstr>
      <vt:lpstr>Summary</vt:lpstr>
      <vt:lpstr>PowerPoint プレゼンテーション</vt:lpstr>
      <vt:lpstr>Thank you.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n</dc:creator>
  <cp:lastModifiedBy>n</cp:lastModifiedBy>
  <cp:revision>2</cp:revision>
  <dcterms:created xsi:type="dcterms:W3CDTF">2016-08-17T03:47:14Z</dcterms:created>
  <dcterms:modified xsi:type="dcterms:W3CDTF">2016-08-17T03:48:24Z</dcterms:modified>
</cp:coreProperties>
</file>